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6" r:id="rId5"/>
  </p:sldMasterIdLst>
  <p:notesMasterIdLst>
    <p:notesMasterId r:id="rId17"/>
  </p:notesMasterIdLst>
  <p:sldIdLst>
    <p:sldId id="258" r:id="rId6"/>
    <p:sldId id="261" r:id="rId7"/>
    <p:sldId id="26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Ashley L. (CDC/CGH/DGHP)" initials="GAL(" lastIdx="1" clrIdx="0">
    <p:extLst/>
  </p:cmAuthor>
  <p:cmAuthor id="2" name="Neatherlin, John C. (CDC/CGH/DGHP)" initials="NJC(" lastIdx="2" clrIdx="1">
    <p:extLst>
      <p:ext uri="{19B8F6BF-5375-455C-9EA6-DF929625EA0E}">
        <p15:presenceInfo xmlns:p15="http://schemas.microsoft.com/office/powerpoint/2012/main" userId="S-1-5-21-1207783550-2075000910-922709458-192755" providerId="AD"/>
      </p:ext>
    </p:extLst>
  </p:cmAuthor>
  <p:cmAuthor id="3" name="nmq1" initials="nmq1" lastIdx="3" clrIdx="2">
    <p:extLst>
      <p:ext uri="{19B8F6BF-5375-455C-9EA6-DF929625EA0E}">
        <p15:presenceInfo xmlns:p15="http://schemas.microsoft.com/office/powerpoint/2012/main" userId="nmq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3BAB6-E051-4A0B-895A-C860CC3F5AA2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B0D4-8D40-463C-A26C-2D967D314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2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359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9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3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24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74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8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936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0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0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3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4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9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0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0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FEEF-9E21-4B14-B71E-E3CB8C182400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5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64" r:id="rId10"/>
    <p:sldLayoutId id="2147483663" r:id="rId11"/>
    <p:sldLayoutId id="2147483655" r:id="rId12"/>
    <p:sldLayoutId id="214748366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prstClr val="white"/>
                </a:solidFill>
              </a:rPr>
              <a:pPr eaLnBrk="1" hangingPunct="1"/>
              <a:t>‹#›</a:t>
            </a:fld>
            <a:endParaRPr lang="en-US" sz="1600">
              <a:solidFill>
                <a:prstClr val="white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solidFill>
                  <a:prstClr val="black"/>
                </a:solidFill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prstClr val="white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203848" y="84138"/>
            <a:ext cx="5906815" cy="1752600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Rapid Response Teams Training</a:t>
            </a:r>
            <a:b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City</a:t>
            </a:r>
            <a:r>
              <a:rPr lang="en-US" altLang="en-US" sz="180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8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80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ountry</a:t>
            </a:r>
            <a:r>
              <a:rPr lang="en-US" altLang="en-US" sz="18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dates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26377" y="3323456"/>
            <a:ext cx="8964488" cy="168972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en-US" b="1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Investigation report title</a:t>
            </a:r>
          </a:p>
          <a:p>
            <a:r>
              <a:rPr lang="en-US" altLang="en-US" b="1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City, country, dates, authors</a:t>
            </a:r>
          </a:p>
          <a:p>
            <a:br>
              <a:rPr lang="en-US" alt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09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III. Results (4):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For detailed results by person characteristics (tables) and line lists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50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000" b="1" dirty="0">
                <a:solidFill>
                  <a:schemeClr val="tx1"/>
                </a:solidFill>
              </a:rPr>
              <a:t>VII. Recommended public health actions: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>
                <a:solidFill>
                  <a:schemeClr val="tx1"/>
                </a:solidFill>
              </a:rPr>
              <a:t>Action 1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>
                <a:solidFill>
                  <a:schemeClr val="tx1"/>
                </a:solidFill>
              </a:rPr>
              <a:t>Action 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>
                <a:solidFill>
                  <a:schemeClr val="tx1"/>
                </a:solidFill>
              </a:rPr>
              <a:t>Action 3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>
                <a:solidFill>
                  <a:schemeClr val="tx1"/>
                </a:solidFill>
              </a:rPr>
              <a:t>Action 4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>
                <a:solidFill>
                  <a:schemeClr val="tx1"/>
                </a:solidFill>
              </a:rPr>
              <a:t>Action 5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32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fr-FR" sz="3600" b="1" dirty="0" err="1"/>
              <a:t>Reminder</a:t>
            </a:r>
            <a:r>
              <a:rPr lang="fr-FR" sz="3600" b="1" dirty="0"/>
              <a:t> - </a:t>
            </a:r>
            <a:r>
              <a:rPr lang="fr-FR" sz="3600" b="1" dirty="0" err="1"/>
              <a:t>Outline</a:t>
            </a:r>
            <a:r>
              <a:rPr lang="fr-FR" sz="3600" b="1" dirty="0"/>
              <a:t> of full Investigation Report</a:t>
            </a:r>
            <a:endParaRPr lang="en-GB" sz="3600" b="1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54C012-C827-4A56-B3A7-83C55ABD9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i="1" dirty="0">
                <a:solidFill>
                  <a:schemeClr val="tx1"/>
                </a:solidFill>
              </a:rPr>
              <a:t>Based on the samples (A4.1c &amp; A4.1d)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</a:rPr>
              <a:t>Title/Description (disease/affections under investigation)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Period/Location (Villages, Neighborhoods, District, Province)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Executive Summary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Introduction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Methods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Results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Self-assessment of the readiness and quality of the preparation, detection, investigation and response to the outbreak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Assessment of other aspects of the response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Interpretations, discussion and conclusions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1600" dirty="0">
                <a:solidFill>
                  <a:schemeClr val="tx1"/>
                </a:solidFill>
              </a:rPr>
              <a:t>Recommended public health actions</a:t>
            </a:r>
          </a:p>
        </p:txBody>
      </p:sp>
    </p:spTree>
    <p:extLst>
      <p:ext uri="{BB962C8B-B14F-4D97-AF65-F5344CB8AC3E}">
        <p14:creationId xmlns:p14="http://schemas.microsoft.com/office/powerpoint/2010/main" val="4079982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Title/Description (disease/affections under investigation)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FF0000"/>
                </a:solidFill>
              </a:rPr>
              <a:t>Period/Location (Villages, Neighborhoods, District, Province)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>
                <a:solidFill>
                  <a:srgbClr val="FF0000"/>
                </a:solidFill>
              </a:rPr>
              <a:t>Introduction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>
                <a:solidFill>
                  <a:srgbClr val="FF0000"/>
                </a:solidFill>
              </a:rPr>
              <a:t>Methods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>
                <a:solidFill>
                  <a:srgbClr val="FF0000"/>
                </a:solidFill>
              </a:rPr>
              <a:t>Results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>
                <a:solidFill>
                  <a:srgbClr val="FF0000"/>
                </a:solidFill>
              </a:rPr>
              <a:t>Recommended public health actions</a:t>
            </a:r>
          </a:p>
        </p:txBody>
      </p:sp>
    </p:spTree>
    <p:extLst>
      <p:ext uri="{BB962C8B-B14F-4D97-AF65-F5344CB8AC3E}">
        <p14:creationId xmlns:p14="http://schemas.microsoft.com/office/powerpoint/2010/main" val="3916402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31129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Title/Description (disease/affections under investigation)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r-FR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Period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Period/Location (Villages, Neighborhoods, District, Province)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93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000" b="1" dirty="0">
                <a:solidFill>
                  <a:schemeClr val="tx1"/>
                </a:solidFill>
              </a:rPr>
              <a:t>Introduction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endParaRPr lang="fr-FR" sz="16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endParaRPr lang="fr-FR" sz="16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Background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fr-FR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fr-FR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Reasons for investigation (public health significance, threshold met, etc.)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Investigation and outbreak preparedness</a:t>
            </a:r>
            <a:endParaRPr lang="en-US" sz="18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63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II. Methods: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Dates of investigation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Site(s) of investigation (health care facilities, villages, other)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Case finding (indicate what was done regarding case finding, e.g., register review, contact investigation, alerting other health facilities, other)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Lab specimens collection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Description of response and intervention (include dates)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Data management 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2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III. Results (1):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Date and location of first known (index) case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Date and health facility where first case was seen by the health care system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Results of additional case finding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Lab analysis and results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With text, describe key features of results of time, place, and person analysis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6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III. Results (2):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For detailed results by time (epi curve)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55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To be completed by the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III. Results (3):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For detailed results by place (map)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053CE7-009D-414C-8939-05713A6616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2031330"/>
            <a:ext cx="5353050" cy="391795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2125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8ECB62-C227-4EA6-B29E-43340332D5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FD961D-7092-4808-ACF2-4602F7C04E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71A680-2957-4E41-8556-210D2A88D7E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400</Words>
  <Application>Microsoft Office PowerPoint</Application>
  <PresentationFormat>On-screen Show (4:3)</PresentationFormat>
  <Paragraphs>90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Office Theme</vt:lpstr>
      <vt:lpstr>RC 59 Template EN</vt:lpstr>
      <vt:lpstr>Rapid Response Teams Training City, country, dates</vt:lpstr>
      <vt:lpstr>Reminder - Outline of full Investigation Report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DELIVERABLE - SITREP</dc:title>
  <dc:creator>gaturukup</dc:creator>
  <cp:lastModifiedBy>GOMEZ, Paula</cp:lastModifiedBy>
  <cp:revision>39</cp:revision>
  <dcterms:created xsi:type="dcterms:W3CDTF">2015-09-25T15:24:33Z</dcterms:created>
  <dcterms:modified xsi:type="dcterms:W3CDTF">2018-11-14T10:54:14Z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  <property fmtid="{D5CDD505-2E9C-101B-9397-08002B2CF9AE}" pid="3" name="_dlc_DocIdItemGuid">
    <vt:lpwstr>1510fd8b-c2d7-4ab6-a5a3-592358af2b5f</vt:lpwstr>
  </property>
</Properties>
</file>